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5"/>
  </p:notesMasterIdLst>
  <p:sldIdLst>
    <p:sldId id="278" r:id="rId5"/>
    <p:sldId id="279" r:id="rId6"/>
    <p:sldId id="280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4" r:id="rId17"/>
    <p:sldId id="303" r:id="rId18"/>
    <p:sldId id="302" r:id="rId19"/>
    <p:sldId id="305" r:id="rId20"/>
    <p:sldId id="318" r:id="rId21"/>
    <p:sldId id="306" r:id="rId22"/>
    <p:sldId id="307" r:id="rId23"/>
    <p:sldId id="309" r:id="rId24"/>
    <p:sldId id="308" r:id="rId25"/>
    <p:sldId id="312" r:id="rId26"/>
    <p:sldId id="313" r:id="rId27"/>
    <p:sldId id="310" r:id="rId28"/>
    <p:sldId id="311" r:id="rId29"/>
    <p:sldId id="314" r:id="rId30"/>
    <p:sldId id="315" r:id="rId31"/>
    <p:sldId id="316" r:id="rId32"/>
    <p:sldId id="317" r:id="rId33"/>
    <p:sldId id="281" r:id="rId3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C8C"/>
    <a:srgbClr val="202C8F"/>
    <a:srgbClr val="FDFBF6"/>
    <a:srgbClr val="AAC4E9"/>
    <a:srgbClr val="F5CDCE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9" autoAdjust="0"/>
  </p:normalViewPr>
  <p:slideViewPr>
    <p:cSldViewPr snapToGrid="0" snapToObjects="1">
      <p:cViewPr varScale="1">
        <p:scale>
          <a:sx n="85" d="100"/>
          <a:sy n="85" d="100"/>
        </p:scale>
        <p:origin x="590" y="67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ulya Fernando" userId="f98a21ea237b1708" providerId="LiveId" clId="{B9BD076B-19AE-4F4D-B562-FADC7B2D4261}"/>
    <pc:docChg chg="modSld sldOrd">
      <pc:chgData name="Chanulya Fernando" userId="f98a21ea237b1708" providerId="LiveId" clId="{B9BD076B-19AE-4F4D-B562-FADC7B2D4261}" dt="2023-11-21T15:21:04.230" v="19"/>
      <pc:docMkLst>
        <pc:docMk/>
      </pc:docMkLst>
      <pc:sldChg chg="modSp mod modTransition">
        <pc:chgData name="Chanulya Fernando" userId="f98a21ea237b1708" providerId="LiveId" clId="{B9BD076B-19AE-4F4D-B562-FADC7B2D4261}" dt="2023-11-21T15:09:48.480" v="14"/>
        <pc:sldMkLst>
          <pc:docMk/>
          <pc:sldMk cId="2131568492" sldId="278"/>
        </pc:sldMkLst>
        <pc:spChg chg="mod">
          <ac:chgData name="Chanulya Fernando" userId="f98a21ea237b1708" providerId="LiveId" clId="{B9BD076B-19AE-4F4D-B562-FADC7B2D4261}" dt="2023-11-21T15:05:52.914" v="0" actId="1076"/>
          <ac:spMkLst>
            <pc:docMk/>
            <pc:sldMk cId="2131568492" sldId="278"/>
            <ac:spMk id="3" creationId="{86C1060B-300F-3CE3-E5AA-D8E29791C960}"/>
          </ac:spMkLst>
        </pc:spChg>
      </pc:sldChg>
      <pc:sldChg chg="modTransition">
        <pc:chgData name="Chanulya Fernando" userId="f98a21ea237b1708" providerId="LiveId" clId="{B9BD076B-19AE-4F4D-B562-FADC7B2D4261}" dt="2023-11-21T15:09:50.953" v="15"/>
        <pc:sldMkLst>
          <pc:docMk/>
          <pc:sldMk cId="3855531800" sldId="279"/>
        </pc:sldMkLst>
      </pc:sldChg>
      <pc:sldChg chg="modTransition">
        <pc:chgData name="Chanulya Fernando" userId="f98a21ea237b1708" providerId="LiveId" clId="{B9BD076B-19AE-4F4D-B562-FADC7B2D4261}" dt="2023-11-21T15:09:43.785" v="13"/>
        <pc:sldMkLst>
          <pc:docMk/>
          <pc:sldMk cId="2952923800" sldId="281"/>
        </pc:sldMkLst>
      </pc:sldChg>
      <pc:sldChg chg="modSp mod">
        <pc:chgData name="Chanulya Fernando" userId="f98a21ea237b1708" providerId="LiveId" clId="{B9BD076B-19AE-4F4D-B562-FADC7B2D4261}" dt="2023-11-21T15:20:21.879" v="16" actId="20577"/>
        <pc:sldMkLst>
          <pc:docMk/>
          <pc:sldMk cId="1003962426" sldId="293"/>
        </pc:sldMkLst>
        <pc:spChg chg="mod">
          <ac:chgData name="Chanulya Fernando" userId="f98a21ea237b1708" providerId="LiveId" clId="{B9BD076B-19AE-4F4D-B562-FADC7B2D4261}" dt="2023-11-21T15:20:21.879" v="16" actId="20577"/>
          <ac:spMkLst>
            <pc:docMk/>
            <pc:sldMk cId="1003962426" sldId="293"/>
            <ac:spMk id="5" creationId="{7BE7E2DC-EAD6-2214-F03A-F878EF6CA19F}"/>
          </ac:spMkLst>
        </pc:spChg>
      </pc:sldChg>
      <pc:sldChg chg="modSp mod">
        <pc:chgData name="Chanulya Fernando" userId="f98a21ea237b1708" providerId="LiveId" clId="{B9BD076B-19AE-4F4D-B562-FADC7B2D4261}" dt="2023-11-21T15:20:42.688" v="17" actId="20577"/>
        <pc:sldMkLst>
          <pc:docMk/>
          <pc:sldMk cId="3917751807" sldId="298"/>
        </pc:sldMkLst>
        <pc:spChg chg="mod">
          <ac:chgData name="Chanulya Fernando" userId="f98a21ea237b1708" providerId="LiveId" clId="{B9BD076B-19AE-4F4D-B562-FADC7B2D4261}" dt="2023-11-21T15:20:42.688" v="17" actId="20577"/>
          <ac:spMkLst>
            <pc:docMk/>
            <pc:sldMk cId="3917751807" sldId="298"/>
            <ac:spMk id="3" creationId="{1E0B8C4B-3A3C-9FD1-59FB-1666C1F09376}"/>
          </ac:spMkLst>
        </pc:spChg>
      </pc:sldChg>
      <pc:sldChg chg="modSp mod">
        <pc:chgData name="Chanulya Fernando" userId="f98a21ea237b1708" providerId="LiveId" clId="{B9BD076B-19AE-4F4D-B562-FADC7B2D4261}" dt="2023-11-21T15:06:53.153" v="1" actId="1076"/>
        <pc:sldMkLst>
          <pc:docMk/>
          <pc:sldMk cId="4267625222" sldId="303"/>
        </pc:sldMkLst>
        <pc:picChg chg="mod">
          <ac:chgData name="Chanulya Fernando" userId="f98a21ea237b1708" providerId="LiveId" clId="{B9BD076B-19AE-4F4D-B562-FADC7B2D4261}" dt="2023-11-21T15:06:53.153" v="1" actId="1076"/>
          <ac:picMkLst>
            <pc:docMk/>
            <pc:sldMk cId="4267625222" sldId="303"/>
            <ac:picMk id="3" creationId="{6DCEECC3-0606-6020-AFD9-90C7DBDC7E9C}"/>
          </ac:picMkLst>
        </pc:picChg>
      </pc:sldChg>
      <pc:sldChg chg="modSp mod">
        <pc:chgData name="Chanulya Fernando" userId="f98a21ea237b1708" providerId="LiveId" clId="{B9BD076B-19AE-4F4D-B562-FADC7B2D4261}" dt="2023-11-21T15:07:17.199" v="4" actId="14100"/>
        <pc:sldMkLst>
          <pc:docMk/>
          <pc:sldMk cId="3424012482" sldId="305"/>
        </pc:sldMkLst>
        <pc:picChg chg="mod">
          <ac:chgData name="Chanulya Fernando" userId="f98a21ea237b1708" providerId="LiveId" clId="{B9BD076B-19AE-4F4D-B562-FADC7B2D4261}" dt="2023-11-21T15:07:17.199" v="4" actId="14100"/>
          <ac:picMkLst>
            <pc:docMk/>
            <pc:sldMk cId="3424012482" sldId="305"/>
            <ac:picMk id="6" creationId="{F2EC7758-FA64-271F-AFD4-15527FD29775}"/>
          </ac:picMkLst>
        </pc:picChg>
      </pc:sldChg>
      <pc:sldChg chg="modSp mod">
        <pc:chgData name="Chanulya Fernando" userId="f98a21ea237b1708" providerId="LiveId" clId="{B9BD076B-19AE-4F4D-B562-FADC7B2D4261}" dt="2023-11-21T15:07:41.720" v="7" actId="14100"/>
        <pc:sldMkLst>
          <pc:docMk/>
          <pc:sldMk cId="1579452166" sldId="307"/>
        </pc:sldMkLst>
        <pc:picChg chg="mod">
          <ac:chgData name="Chanulya Fernando" userId="f98a21ea237b1708" providerId="LiveId" clId="{B9BD076B-19AE-4F4D-B562-FADC7B2D4261}" dt="2023-11-21T15:07:41.720" v="7" actId="14100"/>
          <ac:picMkLst>
            <pc:docMk/>
            <pc:sldMk cId="1579452166" sldId="307"/>
            <ac:picMk id="7" creationId="{3C2126BE-0562-F98F-F700-D604505952DE}"/>
          </ac:picMkLst>
        </pc:picChg>
      </pc:sldChg>
      <pc:sldChg chg="ord">
        <pc:chgData name="Chanulya Fernando" userId="f98a21ea237b1708" providerId="LiveId" clId="{B9BD076B-19AE-4F4D-B562-FADC7B2D4261}" dt="2023-11-21T15:21:04.230" v="19"/>
        <pc:sldMkLst>
          <pc:docMk/>
          <pc:sldMk cId="3228903499" sldId="309"/>
        </pc:sldMkLst>
      </pc:sldChg>
      <pc:sldChg chg="modSp mod">
        <pc:chgData name="Chanulya Fernando" userId="f98a21ea237b1708" providerId="LiveId" clId="{B9BD076B-19AE-4F4D-B562-FADC7B2D4261}" dt="2023-11-21T15:09:08.909" v="11" actId="1076"/>
        <pc:sldMkLst>
          <pc:docMk/>
          <pc:sldMk cId="2757346853" sldId="311"/>
        </pc:sldMkLst>
        <pc:picChg chg="mod">
          <ac:chgData name="Chanulya Fernando" userId="f98a21ea237b1708" providerId="LiveId" clId="{B9BD076B-19AE-4F4D-B562-FADC7B2D4261}" dt="2023-11-21T15:09:08.909" v="11" actId="1076"/>
          <ac:picMkLst>
            <pc:docMk/>
            <pc:sldMk cId="2757346853" sldId="311"/>
            <ac:picMk id="6" creationId="{B922A7C5-3BDE-2505-B255-FA45E4CA53A3}"/>
          </ac:picMkLst>
        </pc:picChg>
      </pc:sldChg>
      <pc:sldChg chg="modSp mod">
        <pc:chgData name="Chanulya Fernando" userId="f98a21ea237b1708" providerId="LiveId" clId="{B9BD076B-19AE-4F4D-B562-FADC7B2D4261}" dt="2023-11-21T15:08:08.950" v="10" actId="1076"/>
        <pc:sldMkLst>
          <pc:docMk/>
          <pc:sldMk cId="202543365" sldId="313"/>
        </pc:sldMkLst>
        <pc:picChg chg="mod">
          <ac:chgData name="Chanulya Fernando" userId="f98a21ea237b1708" providerId="LiveId" clId="{B9BD076B-19AE-4F4D-B562-FADC7B2D4261}" dt="2023-11-21T15:08:08.950" v="10" actId="1076"/>
          <ac:picMkLst>
            <pc:docMk/>
            <pc:sldMk cId="202543365" sldId="313"/>
            <ac:picMk id="6" creationId="{B922A7C5-3BDE-2505-B255-FA45E4CA53A3}"/>
          </ac:picMkLst>
        </pc:picChg>
      </pc:sldChg>
      <pc:sldChg chg="modSp mod">
        <pc:chgData name="Chanulya Fernando" userId="f98a21ea237b1708" providerId="LiveId" clId="{B9BD076B-19AE-4F4D-B562-FADC7B2D4261}" dt="2023-11-21T15:09:25.254" v="12" actId="1076"/>
        <pc:sldMkLst>
          <pc:docMk/>
          <pc:sldMk cId="1807190549" sldId="315"/>
        </pc:sldMkLst>
        <pc:picChg chg="mod">
          <ac:chgData name="Chanulya Fernando" userId="f98a21ea237b1708" providerId="LiveId" clId="{B9BD076B-19AE-4F4D-B562-FADC7B2D4261}" dt="2023-11-21T15:09:25.254" v="12" actId="1076"/>
          <ac:picMkLst>
            <pc:docMk/>
            <pc:sldMk cId="1807190549" sldId="315"/>
            <ac:picMk id="7" creationId="{06F8CE3F-211B-7902-9110-FA352839374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3720" y="926731"/>
            <a:ext cx="5385816" cy="2604081"/>
          </a:xfrm>
        </p:spPr>
        <p:txBody>
          <a:bodyPr/>
          <a:lstStyle/>
          <a:p>
            <a:r>
              <a:rPr lang="en-US" dirty="0"/>
              <a:t>Certificate of software engineering</a:t>
            </a:r>
            <a:br>
              <a:rPr lang="en-US" dirty="0"/>
            </a:br>
            <a:r>
              <a:rPr lang="en-US" dirty="0"/>
              <a:t>(23.5f)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4084" y="5838176"/>
            <a:ext cx="3493008" cy="783336"/>
          </a:xfrm>
        </p:spPr>
        <p:txBody>
          <a:bodyPr/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FERNANDO L C D (COCSE235F-039)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FINAL SOFTWARE PRESENTATION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(22-11-2023)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Register </a:t>
            </a:r>
            <a:r>
              <a:rPr lang="en-US" sz="1200" dirty="0"/>
              <a:t>errors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The field ‘Contact Number’ should not have more than 10 numeric values.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4B63E9-B3B9-C9AC-BCF5-32358C9AC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6877" y="1521866"/>
            <a:ext cx="1333442" cy="742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ABA93-6885-788A-0FC5-B708A3A80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48" y="1016033"/>
            <a:ext cx="8685551" cy="48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010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Register </a:t>
            </a:r>
            <a:r>
              <a:rPr lang="en-US" sz="1200" dirty="0"/>
              <a:t>errors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2700528"/>
          </a:xfrm>
        </p:spPr>
        <p:txBody>
          <a:bodyPr/>
          <a:lstStyle/>
          <a:p>
            <a:r>
              <a:rPr lang="en-US" sz="2000" dirty="0"/>
              <a:t>The ‘Job Position’ should be selected.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A56D3-E65F-54CC-EF94-7E9559834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3099" y="2142563"/>
            <a:ext cx="1047372" cy="582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C4D907-7EF4-0D97-3B2A-F8B849D8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42" y="1129553"/>
            <a:ext cx="8309426" cy="459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91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Register </a:t>
            </a:r>
            <a:r>
              <a:rPr lang="en-US" sz="1200" dirty="0"/>
              <a:t>errors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The field ‘Email’ should not be kept blank.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5ABA93-6885-788A-0FC5-B708A3A80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546" y="1207788"/>
            <a:ext cx="1056358" cy="5869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ECC3-0606-6020-AFD9-90C7DBDC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42" y="1207788"/>
            <a:ext cx="8419803" cy="465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62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Sign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2700528"/>
          </a:xfrm>
        </p:spPr>
        <p:txBody>
          <a:bodyPr/>
          <a:lstStyle/>
          <a:p>
            <a:r>
              <a:rPr lang="en-US" sz="2000" dirty="0"/>
              <a:t>Employees registered into the system should sign up in order for them to be able to access the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C4D907-7EF4-0D97-3B2A-F8B849D81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02" y="3086905"/>
            <a:ext cx="1236215" cy="6841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DF8880-C90B-40D3-82DB-B7B227F2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519" y="3601421"/>
            <a:ext cx="5841736" cy="3132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2F669-9B41-E2DA-0DAA-DC9B034F5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8519" y="118329"/>
            <a:ext cx="5841736" cy="311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79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Sign up </a:t>
            </a:r>
            <a:r>
              <a:rPr lang="en-US" sz="1200" dirty="0"/>
              <a:t>messages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When the employee successfully signed up into the system.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CEECC3-0606-6020-AFD9-90C7DBDC7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4992" y="1279506"/>
            <a:ext cx="927809" cy="5134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EC7758-FA64-271F-AFD4-15527FD29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29" y="1145226"/>
            <a:ext cx="8545541" cy="456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25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Log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2700528"/>
          </a:xfrm>
        </p:spPr>
        <p:txBody>
          <a:bodyPr/>
          <a:lstStyle/>
          <a:p>
            <a:r>
              <a:rPr lang="en-US" sz="2000" dirty="0"/>
              <a:t>Employees should log in to the system using ‘username’ and ‘password’ to access the system.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DF8880-C90B-40D3-82DB-B7B227F2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1239" y="1860420"/>
            <a:ext cx="826633" cy="4432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02F669-9B41-E2DA-0DAA-DC9B034F5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8233" y="724558"/>
            <a:ext cx="660622" cy="3526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4297A2-3F47-0894-A8F7-040BE0CFA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972" y="212950"/>
            <a:ext cx="5635922" cy="30199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62BEC2-AC3E-2C83-DE31-4910379DD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972" y="3601421"/>
            <a:ext cx="5635922" cy="30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980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Log in </a:t>
            </a:r>
            <a:r>
              <a:rPr lang="en-US" sz="1200" dirty="0"/>
              <a:t>messages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When the employee successfully logged into the system.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C7758-FA64-271F-AFD4-15527FD29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1886" y="859919"/>
            <a:ext cx="666757" cy="356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2126BE-0562-F98F-F700-D60450595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9" y="1096320"/>
            <a:ext cx="8902388" cy="47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12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8157F8B-C727-9FF4-A26D-6EEC626D2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17" y="1138425"/>
            <a:ext cx="10219764" cy="5434572"/>
          </a:xfrm>
          <a:prstGeom prst="rect">
            <a:avLst/>
          </a:prstGeom>
        </p:spPr>
      </p:pic>
      <p:sp>
        <p:nvSpPr>
          <p:cNvPr id="12" name="Text Placeholder 55">
            <a:extLst>
              <a:ext uri="{FF2B5EF4-FFF2-40B4-BE49-F238E27FC236}">
                <a16:creationId xmlns:a16="http://schemas.microsoft.com/office/drawing/2014/main" id="{55267525-1B0E-E8F7-84F7-71EC8ADD7A49}"/>
              </a:ext>
            </a:extLst>
          </p:cNvPr>
          <p:cNvSpPr txBox="1">
            <a:spLocks/>
          </p:cNvSpPr>
          <p:nvPr/>
        </p:nvSpPr>
        <p:spPr>
          <a:xfrm>
            <a:off x="2734235" y="285003"/>
            <a:ext cx="6723529" cy="67328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/>
              <a:t>After logging in to the system the user is directed to the home page and their username is displayed in the home page</a:t>
            </a:r>
          </a:p>
        </p:txBody>
      </p:sp>
    </p:spTree>
    <p:extLst>
      <p:ext uri="{BB962C8B-B14F-4D97-AF65-F5344CB8AC3E}">
        <p14:creationId xmlns:p14="http://schemas.microsoft.com/office/powerpoint/2010/main" val="1000246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2700528"/>
          </a:xfrm>
        </p:spPr>
        <p:txBody>
          <a:bodyPr/>
          <a:lstStyle/>
          <a:p>
            <a:r>
              <a:rPr lang="en-US" sz="2000" dirty="0"/>
              <a:t>Employees can search data by entering the employee ID of their choice.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4297A2-3F47-0894-A8F7-040BE0CFA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99628" y="2917147"/>
            <a:ext cx="633616" cy="3395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62BEC2-AC3E-2C83-DE31-4910379D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628" y="6326651"/>
            <a:ext cx="633616" cy="342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38EB3B-0FB6-D906-724D-D95E03253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328" y="194020"/>
            <a:ext cx="6288216" cy="3134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3A8AB-622B-63E0-3627-309DD1E0F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7329" y="3500718"/>
            <a:ext cx="6288216" cy="309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10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update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An employee in the system should be able to update their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126BE-0562-F98F-F700-D6045059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7768" y="880229"/>
            <a:ext cx="505392" cy="271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99CB1D-BCC9-0E2D-142C-C534390F6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0" y="1151643"/>
            <a:ext cx="8485200" cy="46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52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502" y="861169"/>
            <a:ext cx="4901185" cy="955548"/>
          </a:xfrm>
        </p:spPr>
        <p:txBody>
          <a:bodyPr/>
          <a:lstStyle/>
          <a:p>
            <a:r>
              <a:rPr lang="en-US" sz="2800" dirty="0">
                <a:latin typeface="Arial Black" panose="020B0604020202020204" pitchFamily="34" charset="0"/>
                <a:ea typeface="Arial Regular" pitchFamily="34" charset="-122"/>
                <a:cs typeface="Arial Black" panose="020B0604020202020204" pitchFamily="34" charset="0"/>
              </a:rPr>
              <a:t>FORMS INCLUDED IN THE PROJECT.</a:t>
            </a:r>
            <a:endParaRPr lang="en-US" sz="2800" b="1" dirty="0">
              <a:solidFill>
                <a:schemeClr val="accent6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F66E5-D2D7-172B-46BA-FEBFE092CC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502" y="2068503"/>
            <a:ext cx="5693664" cy="3703973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Home Page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Register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Sign Up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Log In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Search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Update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Display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Delete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Wages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dirty="0"/>
              <a:t>Gallery​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Update </a:t>
            </a:r>
            <a:r>
              <a:rPr lang="en-US" sz="1200" dirty="0"/>
              <a:t>message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When the data is updated successfully.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99CB1D-BCC9-0E2D-142C-C534390F6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9984" y="2862072"/>
            <a:ext cx="1030942" cy="5669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22A7C5-3BDE-2505-B255-FA45E4CA5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1089825"/>
            <a:ext cx="8748601" cy="479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034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3357342"/>
          </a:xfrm>
        </p:spPr>
        <p:txBody>
          <a:bodyPr/>
          <a:lstStyle/>
          <a:p>
            <a:r>
              <a:rPr lang="en-US" sz="2000" dirty="0"/>
              <a:t>After entering the updated data in the fields and clicked on ‘UPDATE DATA’ the data will be updated. </a:t>
            </a:r>
          </a:p>
          <a:p>
            <a:r>
              <a:rPr lang="en-US" sz="2000" dirty="0"/>
              <a:t>And when the button ‘DISPLAY DATA’ is clicked the updated data appears in the display box.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8EB3B-0FB6-D906-724D-D95E0325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069" y="1743732"/>
            <a:ext cx="463237" cy="230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3A8AB-622B-63E0-3627-309DD1E0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5068" y="5014001"/>
            <a:ext cx="463237" cy="227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13C23-99C4-0856-C802-0ACA6A0B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937" y="1360713"/>
            <a:ext cx="8143953" cy="44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552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display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3357342"/>
          </a:xfrm>
        </p:spPr>
        <p:txBody>
          <a:bodyPr/>
          <a:lstStyle/>
          <a:p>
            <a:r>
              <a:rPr lang="en-US" sz="2000" dirty="0"/>
              <a:t>All the available data in the system is displayed.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B13C23-99C4-0856-C802-0ACA6A0B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0229" y="3045981"/>
            <a:ext cx="698398" cy="383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A95E7B-2621-3E02-CFEC-3FD1B3F1C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529" y="1380564"/>
            <a:ext cx="8302733" cy="408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942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display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All data is displayed in a table.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2A7C5-3BDE-2505-B255-FA45E4CA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471" y="653565"/>
            <a:ext cx="417973" cy="228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8311CB-8B99-DAD9-11E1-EABF2B4EC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92" y="1396156"/>
            <a:ext cx="8876474" cy="432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433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delete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3357342"/>
          </a:xfrm>
        </p:spPr>
        <p:txBody>
          <a:bodyPr/>
          <a:lstStyle/>
          <a:p>
            <a:r>
              <a:rPr lang="en-US" sz="2000" dirty="0"/>
              <a:t>Data in the system can be deleted when the ‘Employee ID’ is entered.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8EB3B-0FB6-D906-724D-D95E03253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069" y="1743732"/>
            <a:ext cx="463237" cy="230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3A8AB-622B-63E0-3627-309DD1E0F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5068" y="5014001"/>
            <a:ext cx="463237" cy="2279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B13C23-99C4-0856-C802-0ACA6A0B8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8001" y="3061124"/>
            <a:ext cx="526586" cy="288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1CA3C-582F-AA58-D729-C169FA64F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118" y="487425"/>
            <a:ext cx="7064352" cy="588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32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Delete </a:t>
            </a:r>
            <a:r>
              <a:rPr lang="en-US" sz="1200" dirty="0"/>
              <a:t>message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When the data of the entered Employee ID is deleted.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22A7C5-3BDE-2505-B255-FA45E4CA5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8952" y="1646293"/>
            <a:ext cx="726141" cy="397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F8CE3F-211B-7902-9110-FA3528393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228" y="647716"/>
            <a:ext cx="7087214" cy="582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468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1398674"/>
          </a:xfrm>
        </p:spPr>
        <p:txBody>
          <a:bodyPr/>
          <a:lstStyle/>
          <a:p>
            <a:r>
              <a:rPr lang="en-US" sz="2800" dirty="0"/>
              <a:t>Display data after deleting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71CA3C-582F-AA58-D729-C169FA64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7831" y="3852018"/>
            <a:ext cx="466246" cy="38828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8034E4-21D7-D732-8267-EABA4183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34" y="1750329"/>
            <a:ext cx="2615543" cy="3357342"/>
          </a:xfrm>
        </p:spPr>
        <p:txBody>
          <a:bodyPr/>
          <a:lstStyle/>
          <a:p>
            <a:r>
              <a:rPr lang="en-US" sz="2000" dirty="0"/>
              <a:t>All the remaining data is displayed.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B7F3F-CEB6-4A26-4F5F-5A744B0AF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698" y="1506069"/>
            <a:ext cx="8548761" cy="41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9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wages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Monthly salary of an employee is calculated.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F8CE3F-211B-7902-9110-FA352839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2659" y="1275246"/>
            <a:ext cx="352171" cy="2893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5ABCE4-945C-C873-9B36-D5347CFD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7" y="609613"/>
            <a:ext cx="8832345" cy="58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90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959403"/>
          </a:xfrm>
        </p:spPr>
        <p:txBody>
          <a:bodyPr/>
          <a:lstStyle/>
          <a:p>
            <a:r>
              <a:rPr lang="en-US" sz="2800" dirty="0"/>
              <a:t>Calculating wages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8034E4-21D7-D732-8267-EABA4183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541" y="1371600"/>
            <a:ext cx="2615543" cy="3357342"/>
          </a:xfrm>
        </p:spPr>
        <p:txBody>
          <a:bodyPr/>
          <a:lstStyle/>
          <a:p>
            <a:r>
              <a:rPr lang="en-US" sz="2000" dirty="0"/>
              <a:t>Salary of the employee is calculated when the position is selected.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B7F3F-CEB6-4A26-4F5F-5A744B0AF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2207" y="3352799"/>
            <a:ext cx="755263" cy="367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A07FE0-F303-2E66-E7BC-23F5F5F32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21" y="552955"/>
            <a:ext cx="8370668" cy="559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17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gallery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Pictures of COCO Cosmetics will be visible to the user when the button are clicked back and forth.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5ABCE4-945C-C873-9B36-D5347CFDF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853" y="2108199"/>
            <a:ext cx="561570" cy="375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BF54C2-1552-D1EC-A0B2-1774708B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077" y="631927"/>
            <a:ext cx="4371439" cy="56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5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2700528"/>
          </a:xfrm>
        </p:spPr>
        <p:txBody>
          <a:bodyPr/>
          <a:lstStyle/>
          <a:p>
            <a:r>
              <a:rPr lang="en-US" sz="2000" dirty="0"/>
              <a:t>Any form in the projected system is accessible through the HOME PAGE.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E8867-EF16-7D2A-A5EC-DF6E12BA4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817061" y="1188426"/>
            <a:ext cx="8100173" cy="44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44952"/>
            <a:ext cx="6400800" cy="768096"/>
          </a:xfrm>
        </p:spPr>
        <p:txBody>
          <a:bodyPr/>
          <a:lstStyle/>
          <a:p>
            <a:r>
              <a:rPr lang="en-US" sz="4400" b="1" dirty="0">
                <a:solidFill>
                  <a:schemeClr val="accent6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2557" y="3813048"/>
            <a:ext cx="6400800" cy="1299101"/>
          </a:xfrm>
        </p:spPr>
        <p:txBody>
          <a:bodyPr/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FERNANDO L C D</a:t>
            </a:r>
          </a:p>
          <a:p>
            <a:pPr algn="ctr"/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(COCSE235F-039)</a:t>
            </a:r>
          </a:p>
          <a:p>
            <a:pPr algn="ctr"/>
            <a:r>
              <a:rPr lang="en-US" sz="2400" dirty="0">
                <a:solidFill>
                  <a:schemeClr val="accent6"/>
                </a:solidFill>
                <a:latin typeface="Sabon Next LT" panose="02000500000000000000" pitchFamily="2" charset="0"/>
                <a:cs typeface="Sabon Next LT" panose="02000500000000000000" pitchFamily="2" charset="0"/>
              </a:rPr>
              <a:t>CO</a:t>
            </a:r>
            <a:r>
              <a:rPr lang="en-US" dirty="0">
                <a:latin typeface="Sabon Next LT" panose="02000500000000000000" pitchFamily="2" charset="0"/>
                <a:cs typeface="Sabon Next LT" panose="02000500000000000000" pitchFamily="2" charset="0"/>
              </a:rPr>
              <a:t>CSE235F-039@student.nibm.lk</a:t>
            </a:r>
            <a:endParaRPr lang="en-US" sz="2400" dirty="0">
              <a:solidFill>
                <a:schemeClr val="accent6"/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Register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400" dirty="0"/>
              <a:t>A new employee of the company ‘COCO Cosmetics’ can register into the system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C3BEB-CBA2-53A2-6ED4-7A26AEC5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77" y="1301148"/>
            <a:ext cx="8139252" cy="45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Register </a:t>
            </a:r>
            <a:r>
              <a:rPr lang="en-US" sz="1200" dirty="0"/>
              <a:t>errors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2700528"/>
          </a:xfrm>
        </p:spPr>
        <p:txBody>
          <a:bodyPr/>
          <a:lstStyle/>
          <a:p>
            <a:r>
              <a:rPr lang="en-US" sz="2000" dirty="0"/>
              <a:t>The field ‘NAME’ cannot be either blank or have numeric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E8867-EF16-7D2A-A5EC-DF6E12BA4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926438" y="697246"/>
            <a:ext cx="1546460" cy="855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379D8-3701-84A6-3377-8E80A859A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755" y="1118317"/>
            <a:ext cx="8277477" cy="462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07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Register </a:t>
            </a:r>
            <a:r>
              <a:rPr lang="en-US" sz="1200" dirty="0"/>
              <a:t>errors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The field ‘NIC’ cannot be blank.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EC3BEB-CBA2-53A2-6ED4-7A26AEC53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741" y="4735860"/>
            <a:ext cx="1008023" cy="5592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F75AA4-29A1-7239-EFF7-31CB1EB7F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64" y="1057285"/>
            <a:ext cx="8653093" cy="48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279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Register </a:t>
            </a:r>
            <a:r>
              <a:rPr lang="en-US" sz="1200" dirty="0"/>
              <a:t>errors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2700528"/>
          </a:xfrm>
        </p:spPr>
        <p:txBody>
          <a:bodyPr/>
          <a:lstStyle/>
          <a:p>
            <a:r>
              <a:rPr lang="en-US" sz="2000" dirty="0"/>
              <a:t>The field ‘Gender’ cannot be blank.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6379D8-3701-84A6-3377-8E80A859A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39874" y="1901414"/>
            <a:ext cx="1160170" cy="6477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EB74A-3650-7249-9B53-B2A1002C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506" y="1125561"/>
            <a:ext cx="8314060" cy="460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49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3A854B0-9B6E-AB61-152F-0384E503666B}"/>
              </a:ext>
            </a:extLst>
          </p:cNvPr>
          <p:cNvSpPr txBox="1">
            <a:spLocks/>
          </p:cNvSpPr>
          <p:nvPr/>
        </p:nvSpPr>
        <p:spPr>
          <a:xfrm>
            <a:off x="8769634" y="3558809"/>
            <a:ext cx="3305825" cy="448415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800" dirty="0"/>
              <a:t>Register </a:t>
            </a:r>
            <a:r>
              <a:rPr lang="en-US" sz="1200" dirty="0"/>
              <a:t>errors</a:t>
            </a:r>
            <a:endParaRPr lang="en-US" sz="2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E7E2DC-EAD6-2214-F03A-F878EF6CA19F}"/>
              </a:ext>
            </a:extLst>
          </p:cNvPr>
          <p:cNvSpPr txBox="1">
            <a:spLocks/>
          </p:cNvSpPr>
          <p:nvPr/>
        </p:nvSpPr>
        <p:spPr>
          <a:xfrm>
            <a:off x="9280622" y="4062934"/>
            <a:ext cx="2723119" cy="2191932"/>
          </a:xfrm>
          <a:prstGeom prst="rect">
            <a:avLst/>
          </a:prstGeom>
        </p:spPr>
        <p:txBody>
          <a:bodyPr vert="horz" lIns="91440" tIns="0" rIns="9144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 dirty="0"/>
              <a:t>The field ‘Address’ cannot be blank.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75AA4-29A1-7239-EFF7-31CB1EB7F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942" y="745994"/>
            <a:ext cx="1327402" cy="742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4B63E9-B3B9-C9AC-BCF5-32358C9A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11" y="1040203"/>
            <a:ext cx="8580626" cy="477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131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34" y="412197"/>
            <a:ext cx="3305825" cy="448415"/>
          </a:xfrm>
        </p:spPr>
        <p:txBody>
          <a:bodyPr/>
          <a:lstStyle/>
          <a:p>
            <a:r>
              <a:rPr lang="en-US" sz="2800" dirty="0"/>
              <a:t>Register </a:t>
            </a:r>
            <a:r>
              <a:rPr lang="en-US" sz="1200" dirty="0"/>
              <a:t>errors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587" y="900893"/>
            <a:ext cx="2615543" cy="2700528"/>
          </a:xfrm>
        </p:spPr>
        <p:txBody>
          <a:bodyPr/>
          <a:lstStyle/>
          <a:p>
            <a:r>
              <a:rPr lang="en-US" sz="2000" dirty="0"/>
              <a:t>Employee cannot be younger than 21 years of age and older than 55 of age.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AEB74A-3650-7249-9B53-B2A1002C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93965" y="1147482"/>
            <a:ext cx="1317675" cy="730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BA56D3-E65F-54CC-EF94-7E955983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844" y="1210234"/>
            <a:ext cx="8088919" cy="450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51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" id="{8E8E6382-84E0-47AA-A2A2-8ED603AAB26E}" vid="{692203AD-8BB8-47BB-AF1A-2D7F125D9E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8FC98CF-E78A-425D-90FD-55D1C468A3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9060146-7700-4F6C-986B-89E3839BD4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235FEF8-1733-4347-95CE-3BB62B2B8DD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{F45E8D42-8CC2-4790-B5E6-89EF712EA5FF}tf78438558_win32</Template>
  <TotalTime>141</TotalTime>
  <Words>473</Words>
  <Application>Microsoft Office PowerPoint</Application>
  <PresentationFormat>Widescreen</PresentationFormat>
  <Paragraphs>73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Sabon Next LT</vt:lpstr>
      <vt:lpstr>Wingdings</vt:lpstr>
      <vt:lpstr>Office Theme</vt:lpstr>
      <vt:lpstr>Certificate of software engineering (23.5f) </vt:lpstr>
      <vt:lpstr>FORMS INCLUDED IN THE PROJECT.</vt:lpstr>
      <vt:lpstr>Home page</vt:lpstr>
      <vt:lpstr>PowerPoint Presentation</vt:lpstr>
      <vt:lpstr>Register errors</vt:lpstr>
      <vt:lpstr>PowerPoint Presentation</vt:lpstr>
      <vt:lpstr>Register errors</vt:lpstr>
      <vt:lpstr>PowerPoint Presentation</vt:lpstr>
      <vt:lpstr>Register errors</vt:lpstr>
      <vt:lpstr>PowerPoint Presentation</vt:lpstr>
      <vt:lpstr>Register errors</vt:lpstr>
      <vt:lpstr>PowerPoint Presentation</vt:lpstr>
      <vt:lpstr>Sign up</vt:lpstr>
      <vt:lpstr>PowerPoint Presentation</vt:lpstr>
      <vt:lpstr>Log in</vt:lpstr>
      <vt:lpstr>PowerPoint Presentation</vt:lpstr>
      <vt:lpstr>PowerPoint Presentation</vt:lpstr>
      <vt:lpstr>search</vt:lpstr>
      <vt:lpstr>PowerPoint Presentation</vt:lpstr>
      <vt:lpstr>PowerPoint Presentation</vt:lpstr>
      <vt:lpstr>update</vt:lpstr>
      <vt:lpstr>display</vt:lpstr>
      <vt:lpstr>PowerPoint Presentation</vt:lpstr>
      <vt:lpstr>delete</vt:lpstr>
      <vt:lpstr>PowerPoint Presentation</vt:lpstr>
      <vt:lpstr>Display data after deleting </vt:lpstr>
      <vt:lpstr>PowerPoint Presentation</vt:lpstr>
      <vt:lpstr>Calculating wages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Certificate of software engineering (23.5f) </dc:title>
  <dc:subject/>
  <dc:creator>Chanulya Fernando</dc:creator>
  <cp:lastModifiedBy>Chanulya Fernando</cp:lastModifiedBy>
  <cp:revision>1</cp:revision>
  <dcterms:created xsi:type="dcterms:W3CDTF">2023-11-21T13:00:25Z</dcterms:created>
  <dcterms:modified xsi:type="dcterms:W3CDTF">2023-11-21T15:21:33Z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